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AEF7-2389-49FC-B5F9-E6FDBD290C5F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933E-1349-4380-950E-5C8222CA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64AA-D873-4548-A60C-E8C37773C227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157E-9B1C-4BBA-8797-12C7782FA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8294FF-2AEC-45A3-AB05-C97A27751A28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8881-EC0F-4B74-AD1E-70D69F60F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5BA053-F697-45CF-B2F8-BE0C35683251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8E9DA-754A-45B7-AF78-C48932293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8EF182-D3DF-4E5A-8328-0B4BD706D285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AD12-3485-46D6-9031-CD28E7DA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19C-7DCE-41F4-A5B7-B8AF97EC0F66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0955-1394-45F4-84FD-A441D261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5E8C7-ECAB-42A1-B86D-8FEDCDB8E874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12BFA-5F5C-4C75-BD1E-7B41D6F05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A0D7-C4D7-4A7D-8FD2-2D37BA91B743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EF272-4203-41EB-B883-EEF6944B0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ABCF7-8638-4A48-8270-6AB9C7F68602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6A450-19F4-49FF-B019-4DEDB9E97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702657-BC77-4CA0-9E55-61E7E760B920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BA7F4A-460B-4692-99F1-76FDD6083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3A74-32E5-4106-8433-66D4E8E72D8A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9434-41E2-4579-96FA-285D49CE5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BD64-FE9B-4861-8757-A95BEEA156D1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6475-594E-423F-9E0E-7B8F38BF5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195B-924F-406C-BD74-15DE46B2566E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38F7-8A1C-4F1F-9EDB-A80F2467F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E7B4-722E-4B59-B9EF-BCDE8FBDF1F4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79B9-44C2-4CF9-8DC5-ADC68C36D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E12C-E4F7-4916-B314-87B9454A430D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96EA-1F89-43D3-BC0C-4D6A04890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C76FC-EA02-40ED-86C2-56BFCBCA0CB6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6DFF8-B31F-4F5A-BF6C-975D84EA1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A59CB9-4A31-455A-AF47-1BA8A9AD3CD8}" type="datetimeFigureOut">
              <a:rPr lang="en-US"/>
              <a:pPr>
                <a:defRPr/>
              </a:pPr>
              <a:t>9/19/09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9E31B4-1529-40E4-A129-98A758779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3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704" r:id="rId11"/>
    <p:sldLayoutId id="2147483705" r:id="rId12"/>
    <p:sldLayoutId id="2147483706" r:id="rId13"/>
    <p:sldLayoutId id="2147483693" r:id="rId14"/>
    <p:sldLayoutId id="2147483692" r:id="rId15"/>
    <p:sldLayoutId id="2147483691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Babe Bamboo"/>
              </a:rPr>
              <a:t>Sight words (2)</a:t>
            </a:r>
            <a:endParaRPr lang="en-US" sz="9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Babe Bamboo"/>
            </a:endParaRPr>
          </a:p>
        </p:txBody>
      </p:sp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454" y="959320"/>
            <a:ext cx="6605740" cy="457086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5000" b="1" dirty="0" smtClean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Sing Words Beginning </a:t>
            </a:r>
            <a:br>
              <a:rPr lang="en-US" sz="5000" b="1" dirty="0" smtClean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</a:br>
            <a:r>
              <a:rPr lang="en-US" sz="5000" b="1" dirty="0" smtClean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With the Letter A</a:t>
            </a:r>
            <a:r>
              <a:rPr lang="en-US" sz="6200" b="1" dirty="0" smtClean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 … </a:t>
            </a:r>
            <a:endParaRPr lang="en-US" sz="6200" b="1" dirty="0">
              <a:ln w="11430"/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be Bambo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784475"/>
            <a:ext cx="3767137" cy="32527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900" dirty="0" smtClean="0">
                <a:solidFill>
                  <a:srgbClr val="0000FF"/>
                </a:solidFill>
              </a:rPr>
              <a:t>Above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900" dirty="0" smtClean="0">
                <a:solidFill>
                  <a:srgbClr val="0000FF"/>
                </a:solidFill>
              </a:rPr>
              <a:t>Along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900" dirty="0" smtClean="0">
                <a:solidFill>
                  <a:srgbClr val="0000FF"/>
                </a:solidFill>
              </a:rPr>
              <a:t>Also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900" dirty="0" smtClean="0">
                <a:solidFill>
                  <a:srgbClr val="0000FF"/>
                </a:solidFill>
              </a:rPr>
              <a:t>Another</a:t>
            </a:r>
          </a:p>
          <a:p>
            <a:pPr fontAlgn="auto">
              <a:spcAft>
                <a:spcPts val="0"/>
              </a:spcAft>
              <a:defRPr/>
            </a:pPr>
            <a:endParaRPr lang="en-US" sz="5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2784475"/>
            <a:ext cx="3767138" cy="32527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00FF"/>
                </a:solidFill>
              </a:rPr>
              <a:t>Anything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00FF"/>
                </a:solidFill>
              </a:rPr>
              <a:t>Asleep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00FF"/>
                </a:solidFill>
              </a:rPr>
              <a:t>Away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00FF"/>
                </a:solidFill>
              </a:rPr>
              <a:t>Again </a:t>
            </a:r>
            <a:endParaRPr lang="en-US" sz="6000" dirty="0">
              <a:solidFill>
                <a:srgbClr val="0000FF"/>
              </a:solidFill>
            </a:endParaRPr>
          </a:p>
        </p:txBody>
      </p:sp>
      <p:pic>
        <p:nvPicPr>
          <p:cNvPr id="19460" name="Picture 4" descr="Picture 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7263" y="1157288"/>
            <a:ext cx="1836737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8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1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4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2" uiExpand="1" build="p"/>
      <p:bldP spid="4" grpId="0" uiExpand="1" build="p"/>
      <p:bldP spid="4" grpId="2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741363" y="2784475"/>
            <a:ext cx="3767137" cy="325278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Below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Between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Breakfast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Bringing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Buzzing 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3844925" y="2487613"/>
            <a:ext cx="3767138" cy="3252787"/>
          </a:xfrm>
        </p:spPr>
        <p:txBody>
          <a:bodyPr/>
          <a:lstStyle/>
          <a:p>
            <a:r>
              <a:rPr lang="en-US" sz="3300" smtClean="0"/>
              <a:t>Chipmunk</a:t>
            </a:r>
          </a:p>
          <a:p>
            <a:r>
              <a:rPr lang="en-US" sz="3300" smtClean="0"/>
              <a:t>City</a:t>
            </a:r>
          </a:p>
          <a:p>
            <a:r>
              <a:rPr lang="en-US" sz="3300" smtClean="0"/>
              <a:t>Close</a:t>
            </a:r>
          </a:p>
          <a:p>
            <a:r>
              <a:rPr lang="en-US" sz="3300" smtClean="0"/>
              <a:t>Clothes</a:t>
            </a:r>
          </a:p>
          <a:p>
            <a:r>
              <a:rPr lang="en-US" sz="3300" smtClean="0"/>
              <a:t>Coat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00157" y="167087"/>
            <a:ext cx="6905900" cy="163121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69850" h="38100" prst="cross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41275" dir="6000000" algn="tl" rotWithShape="0">
                    <a:srgbClr val="000000">
                      <a:alpha val="13000"/>
                    </a:srgbClr>
                  </a:outerShdw>
                </a:effectLst>
                <a:latin typeface="Babe Bamboo"/>
              </a:rPr>
              <a:t>Act out Words Beginning </a:t>
            </a:r>
            <a:br>
              <a:rPr lang="en-US" sz="5000" b="1" dirty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41275" dir="6000000" algn="tl" rotWithShape="0">
                    <a:srgbClr val="000000">
                      <a:alpha val="13000"/>
                    </a:srgbClr>
                  </a:outerShdw>
                </a:effectLst>
                <a:latin typeface="Babe Bamboo"/>
              </a:rPr>
            </a:br>
            <a:r>
              <a:rPr lang="en-US" sz="5000" b="1" dirty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41275" dir="6000000" algn="tl" rotWithShape="0">
                    <a:srgbClr val="000000">
                      <a:alpha val="13000"/>
                    </a:srgbClr>
                  </a:outerShdw>
                </a:effectLst>
                <a:latin typeface="Babe Bamboo"/>
              </a:rPr>
              <a:t>With the Letters B &amp; C </a:t>
            </a:r>
            <a:endParaRPr lang="en-US" sz="5000" b="1" dirty="0">
              <a:effectLst>
                <a:outerShdw blurRad="41275" dir="6000000" algn="tl" rotWithShape="0">
                  <a:srgbClr val="000000">
                    <a:alpha val="13000"/>
                  </a:srgbClr>
                </a:outerShdw>
              </a:effectLst>
              <a:latin typeface="+mn-lt"/>
            </a:endParaRPr>
          </a:p>
        </p:txBody>
      </p:sp>
      <p:pic>
        <p:nvPicPr>
          <p:cNvPr id="16" name="Picture 15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550" y="2741119"/>
            <a:ext cx="1683700" cy="1714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1973263"/>
            <a:ext cx="3767137" cy="3252787"/>
          </a:xfrm>
        </p:spPr>
        <p:txBody>
          <a:bodyPr/>
          <a:lstStyle/>
          <a:p>
            <a:r>
              <a:rPr lang="en-US" sz="3800" smtClean="0"/>
              <a:t>Color</a:t>
            </a:r>
          </a:p>
          <a:p>
            <a:r>
              <a:rPr lang="en-US" sz="3800" smtClean="0"/>
              <a:t>Country</a:t>
            </a:r>
          </a:p>
          <a:p>
            <a:r>
              <a:rPr lang="en-US" sz="3800" smtClean="0"/>
              <a:t>Dear</a:t>
            </a:r>
          </a:p>
          <a:p>
            <a:r>
              <a:rPr lang="en-US" sz="3800" smtClean="0"/>
              <a:t>Didn’t</a:t>
            </a:r>
          </a:p>
          <a:p>
            <a:r>
              <a:rPr lang="en-US" sz="3800" smtClean="0"/>
              <a:t>Different</a:t>
            </a:r>
          </a:p>
          <a:p>
            <a:r>
              <a:rPr lang="en-US" sz="3800" smtClean="0"/>
              <a:t>Door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973263"/>
            <a:ext cx="3767138" cy="3252787"/>
          </a:xfrm>
        </p:spPr>
        <p:txBody>
          <a:bodyPr/>
          <a:lstStyle/>
          <a:p>
            <a:r>
              <a:rPr lang="en-US" sz="3600" smtClean="0"/>
              <a:t>Dress</a:t>
            </a:r>
          </a:p>
          <a:p>
            <a:r>
              <a:rPr lang="en-US" sz="3600" smtClean="0"/>
              <a:t>Drove</a:t>
            </a:r>
          </a:p>
          <a:p>
            <a:r>
              <a:rPr lang="en-US" sz="3600" smtClean="0"/>
              <a:t>Each</a:t>
            </a:r>
          </a:p>
          <a:p>
            <a:r>
              <a:rPr lang="en-US" sz="3600" smtClean="0"/>
              <a:t>Ear</a:t>
            </a:r>
          </a:p>
          <a:p>
            <a:r>
              <a:rPr lang="en-US" sz="3600" smtClean="0"/>
              <a:t>Early</a:t>
            </a:r>
          </a:p>
          <a:p>
            <a:r>
              <a:rPr lang="en-US" sz="3600" smtClean="0"/>
              <a:t>Everyone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6898" y="-148979"/>
            <a:ext cx="6922008" cy="109260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488950" h="38100"/>
              <a:bevelB w="107950" h="6223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500" b="1" dirty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Spell these words…</a:t>
            </a:r>
            <a:endParaRPr lang="en-US" sz="65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4165" y="2967334"/>
            <a:ext cx="1687036" cy="92333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  <a:reflection blurRad="101600" stA="40000" endPos="50000" dist="63500" dir="5400000" fadeDir="7200000" sy="-100000" kx="300000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Kidprint"/>
              </a:rPr>
              <a:t>ABC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351" y="713233"/>
            <a:ext cx="6853774" cy="694509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107950" h="38100" prst="riblet"/>
              <a:bevelB w="57150" h="38100" prst="hardEdg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b="1" dirty="0" smtClean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Tell me…</a:t>
            </a:r>
            <a:br>
              <a:rPr lang="en-US" sz="5100" b="1" dirty="0" smtClean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</a:br>
            <a:r>
              <a:rPr lang="en-US" sz="5100" b="1" dirty="0" smtClean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What does not belong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058988"/>
            <a:ext cx="3767137" cy="3978275"/>
          </a:xfrm>
        </p:spPr>
        <p:txBody>
          <a:bodyPr/>
          <a:lstStyle/>
          <a:p>
            <a:r>
              <a:rPr lang="en-US" sz="5800" dirty="0" smtClean="0"/>
              <a:t>Eyes </a:t>
            </a:r>
          </a:p>
          <a:p>
            <a:r>
              <a:rPr lang="en-US" sz="5800" dirty="0" smtClean="0"/>
              <a:t>Face</a:t>
            </a:r>
          </a:p>
          <a:p>
            <a:r>
              <a:rPr lang="en-US" sz="5800" dirty="0" smtClean="0"/>
              <a:t>Favorite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2058988"/>
            <a:ext cx="3767138" cy="3978275"/>
          </a:xfrm>
        </p:spPr>
        <p:txBody>
          <a:bodyPr/>
          <a:lstStyle/>
          <a:p>
            <a:r>
              <a:rPr lang="en-US" sz="5300" smtClean="0"/>
              <a:t>Woman</a:t>
            </a:r>
          </a:p>
          <a:p>
            <a:r>
              <a:rPr lang="en-US" sz="5300" smtClean="0"/>
              <a:t>People</a:t>
            </a:r>
          </a:p>
          <a:p>
            <a:r>
              <a:rPr lang="en-US" sz="5300" smtClean="0"/>
              <a:t>Scissors</a:t>
            </a:r>
          </a:p>
          <a:p>
            <a:endParaRPr lang="en-US" smtClean="0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00" y="5159375"/>
            <a:ext cx="2235200" cy="15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57785" algn="br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1852613"/>
            <a:ext cx="3767137" cy="3252787"/>
          </a:xfrm>
        </p:spPr>
        <p:txBody>
          <a:bodyPr/>
          <a:lstStyle/>
          <a:p>
            <a:r>
              <a:rPr lang="en-US" sz="3800" smtClean="0"/>
              <a:t>Screamed</a:t>
            </a:r>
          </a:p>
          <a:p>
            <a:r>
              <a:rPr lang="en-US" sz="3800" smtClean="0"/>
              <a:t>Present</a:t>
            </a:r>
          </a:p>
          <a:p>
            <a:r>
              <a:rPr lang="en-US" sz="3800" smtClean="0"/>
              <a:t>Order </a:t>
            </a:r>
          </a:p>
          <a:p>
            <a:r>
              <a:rPr lang="en-US" sz="3800" smtClean="0"/>
              <a:t>Usually </a:t>
            </a:r>
          </a:p>
          <a:p>
            <a:r>
              <a:rPr lang="en-US" sz="3800" smtClean="0"/>
              <a:t>Scrap </a:t>
            </a:r>
          </a:p>
          <a:p>
            <a:endParaRPr lang="en-US" sz="380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6838" y="1852613"/>
            <a:ext cx="3767137" cy="3252787"/>
          </a:xfrm>
        </p:spPr>
        <p:txBody>
          <a:bodyPr/>
          <a:lstStyle/>
          <a:p>
            <a:r>
              <a:rPr lang="en-US" sz="3800" smtClean="0"/>
              <a:t>Though</a:t>
            </a:r>
          </a:p>
          <a:p>
            <a:r>
              <a:rPr lang="en-US" sz="3800" smtClean="0"/>
              <a:t>Thing</a:t>
            </a:r>
          </a:p>
          <a:p>
            <a:r>
              <a:rPr lang="en-US" sz="3800" smtClean="0"/>
              <a:t>Thought</a:t>
            </a:r>
          </a:p>
          <a:p>
            <a:r>
              <a:rPr lang="en-US" sz="3800" smtClean="0"/>
              <a:t>Through </a:t>
            </a:r>
          </a:p>
          <a:p>
            <a:r>
              <a:rPr lang="en-US" sz="3800" smtClean="0"/>
              <a:t>Something</a:t>
            </a:r>
          </a:p>
          <a:p>
            <a:r>
              <a:rPr lang="en-US" sz="3800" smtClean="0"/>
              <a:t>Stand </a:t>
            </a:r>
          </a:p>
          <a:p>
            <a:endParaRPr lang="en-US" sz="3800" smtClean="0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988" y="2720795"/>
            <a:ext cx="2235200" cy="15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57785" algn="br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639283" y="-138312"/>
            <a:ext cx="6446383" cy="178510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unrise" dir="t"/>
            </a:scene3d>
            <a:sp3d extrusionH="57150" prstMaterial="plastic">
              <a:bevelT w="44450" h="38100" prst="riblet"/>
              <a:bevelB w="57150" h="38100" prst="hardEdg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b="1" dirty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Tell me…</a:t>
            </a:r>
            <a:br>
              <a:rPr lang="en-US" sz="5500" b="1" dirty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</a:br>
            <a:r>
              <a:rPr lang="en-US" sz="5500" b="1" dirty="0">
                <a:ln w="11430"/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be Bamboo"/>
              </a:rPr>
              <a:t>What does not belong</a:t>
            </a:r>
            <a:endParaRPr lang="en-US" sz="55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148</TotalTime>
  <Words>93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Genesis</vt:lpstr>
      <vt:lpstr>Slide 1</vt:lpstr>
      <vt:lpstr>Sing Words Beginning  With the Letter A … </vt:lpstr>
      <vt:lpstr>Slide 3</vt:lpstr>
      <vt:lpstr>Slide 4</vt:lpstr>
      <vt:lpstr>Tell me… What does not belong</vt:lpstr>
      <vt:lpstr>Slide 6</vt:lpstr>
    </vt:vector>
  </TitlesOfParts>
  <Company>Blue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Words (2)</dc:title>
  <dc:creator>Rebecca Dove</dc:creator>
  <cp:lastModifiedBy>Rebecca Dove</cp:lastModifiedBy>
  <cp:revision>5</cp:revision>
  <dcterms:created xsi:type="dcterms:W3CDTF">2009-09-19T21:56:20Z</dcterms:created>
  <dcterms:modified xsi:type="dcterms:W3CDTF">2009-09-19T22:06:03Z</dcterms:modified>
</cp:coreProperties>
</file>